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F399D6-18FB-3727-87CF-D859BAC859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「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Excel VBA × 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シェルスクリプト自動生成ツール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A2F8280-C487-0E2E-F59F-2B95C7EFF4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日常管理コマンドを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Excel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からワンクリックで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土橋惠</a:t>
            </a:r>
          </a:p>
        </p:txBody>
      </p:sp>
    </p:spTree>
    <p:extLst>
      <p:ext uri="{BB962C8B-B14F-4D97-AF65-F5344CB8AC3E}">
        <p14:creationId xmlns:p14="http://schemas.microsoft.com/office/powerpoint/2010/main" val="3375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C75D8616-4549-A01B-8028-F3754ACF3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目次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46E252C3-F64C-DF47-7F09-4103703C5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課題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(BEFORE)</a:t>
            </a:r>
          </a:p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解決策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(AFTER)</a:t>
            </a:r>
          </a:p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成果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サンプル出力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応用・展望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342900" indent="-342900">
              <a:buFont typeface="+mj-lt"/>
              <a:buAutoNum type="arabicPeriod"/>
            </a:pP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まとめ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9389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801587-2BC6-3B10-8C51-4727CC1F6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１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.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課題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(Before)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7" name="コンテンツ プレースホルダー 6">
            <a:extLst>
              <a:ext uri="{FF2B5EF4-FFF2-40B4-BE49-F238E27FC236}">
                <a16:creationId xmlns:a16="http://schemas.microsoft.com/office/drawing/2014/main" id="{E61164B3-0F22-91A5-1B29-831FD930CD0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 bwMode="auto">
          <a:xfrm>
            <a:off x="7211736" y="2399353"/>
            <a:ext cx="2103714" cy="2103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3CBD6543-FFA6-6DD6-0EF1-6F64B35C1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11849" y="2622702"/>
            <a:ext cx="4270247" cy="3101982"/>
          </a:xfrm>
        </p:spPr>
        <p:txBody>
          <a:bodyPr/>
          <a:lstStyle/>
          <a:p>
            <a:r>
              <a:rPr kumimoji="0" lang="ja-JP" altLang="ja-JP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システム管理コマンドを毎回手入力 → 入力ミスや再作業が多発</a:t>
            </a:r>
            <a:endParaRPr kumimoji="0" lang="en-US" altLang="ja-JP" b="1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0" lang="ja-JP" altLang="ja-JP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「複数環境で同じ操作をする際に、コピペで時間がかかる」</a:t>
            </a:r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58B2DFE5-ED5A-B4E3-0836-9143FAB25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165" y="4048927"/>
            <a:ext cx="2766571" cy="184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40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6D6338-5840-29C3-6180-0C92FE47A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２．解決策</a:t>
            </a:r>
            <a:r>
              <a:rPr kumimoji="1"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(AFTER)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2EEBFCBF-4C30-9F82-81BB-9B90E87D5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3257641"/>
            <a:ext cx="7740301" cy="2548799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8BD8526E-C0AA-1B96-CBC6-15F871AE38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337140" y="2422755"/>
            <a:ext cx="734906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ja-JP" altLang="ja-JP" sz="20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「コマンドをテンプレ化して、トークンを入力するだけ」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ja-JP" altLang="ja-JP" sz="2000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「Use=1で有効化、ボタン1つで.shファイルを生成」</a:t>
            </a:r>
          </a:p>
        </p:txBody>
      </p:sp>
    </p:spTree>
    <p:extLst>
      <p:ext uri="{BB962C8B-B14F-4D97-AF65-F5344CB8AC3E}">
        <p14:creationId xmlns:p14="http://schemas.microsoft.com/office/powerpoint/2010/main" val="4047651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F733D62-8B1F-353B-7CE7-73C4D109D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BeFore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4CC2ECF-2303-AB31-EF09-26E086D21BE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作業時間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30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分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ミス件数　毎月数件</a:t>
            </a:r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0A4CFD00-2F87-85B3-A8A0-42474D56F2B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作業時間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分</a:t>
            </a:r>
            <a:endParaRPr lang="en-US" altLang="ja-JP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ミス件数　</a:t>
            </a:r>
            <a:r>
              <a:rPr lang="en-US" altLang="ja-JP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0</a:t>
            </a:r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件</a:t>
            </a:r>
          </a:p>
        </p:txBody>
      </p:sp>
      <p:sp>
        <p:nvSpPr>
          <p:cNvPr id="8" name="テキスト プレースホルダー 7">
            <a:extLst>
              <a:ext uri="{FF2B5EF4-FFF2-40B4-BE49-F238E27FC236}">
                <a16:creationId xmlns:a16="http://schemas.microsoft.com/office/drawing/2014/main" id="{CF4F654E-03F2-24C8-5B8A-F50DF05AD9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After</a:t>
            </a:r>
            <a:endParaRPr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9DF98B7-2738-485B-95E8-5237306B7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３．成果</a:t>
            </a:r>
            <a:endParaRPr kumimoji="1" lang="ja-JP" altLang="en-US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9" name="コンテンツ プレースホルダー 6">
            <a:extLst>
              <a:ext uri="{FF2B5EF4-FFF2-40B4-BE49-F238E27FC236}">
                <a16:creationId xmlns:a16="http://schemas.microsoft.com/office/drawing/2014/main" id="{4C988B5A-DB24-C438-E948-1C3BD8852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1561" y="4180528"/>
            <a:ext cx="2218014" cy="22180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032FEEDF-18FE-CA1B-4250-4333370260D2}"/>
              </a:ext>
            </a:extLst>
          </p:cNvPr>
          <p:cNvCxnSpPr/>
          <p:nvPr/>
        </p:nvCxnSpPr>
        <p:spPr>
          <a:xfrm>
            <a:off x="3884104" y="3910965"/>
            <a:ext cx="1152525" cy="100012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996D4528-EA78-C5FF-DE2E-1EB48AB6B0F9}"/>
              </a:ext>
            </a:extLst>
          </p:cNvPr>
          <p:cNvCxnSpPr>
            <a:cxnSpLocks/>
          </p:cNvCxnSpPr>
          <p:nvPr/>
        </p:nvCxnSpPr>
        <p:spPr>
          <a:xfrm flipH="1">
            <a:off x="3929147" y="3871091"/>
            <a:ext cx="1065489" cy="1141094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図 15">
            <a:extLst>
              <a:ext uri="{FF2B5EF4-FFF2-40B4-BE49-F238E27FC236}">
                <a16:creationId xmlns:a16="http://schemas.microsoft.com/office/drawing/2014/main" id="{F7260203-2841-BA9F-B218-B8F75EE9B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316" y="4142977"/>
            <a:ext cx="2223422" cy="2293115"/>
          </a:xfrm>
          <a:prstGeom prst="rect">
            <a:avLst/>
          </a:prstGeom>
        </p:spPr>
      </p:pic>
      <p:sp>
        <p:nvSpPr>
          <p:cNvPr id="17" name="楕円 16">
            <a:extLst>
              <a:ext uri="{FF2B5EF4-FFF2-40B4-BE49-F238E27FC236}">
                <a16:creationId xmlns:a16="http://schemas.microsoft.com/office/drawing/2014/main" id="{C76448FE-8048-7AFF-6D88-0BD22E76A197}"/>
              </a:ext>
            </a:extLst>
          </p:cNvPr>
          <p:cNvSpPr/>
          <p:nvPr/>
        </p:nvSpPr>
        <p:spPr>
          <a:xfrm>
            <a:off x="8355807" y="3629025"/>
            <a:ext cx="1381125" cy="1383160"/>
          </a:xfrm>
          <a:prstGeom prst="ellipse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933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0B23A916-196D-9B75-98D9-83CAD46E0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312" y="859917"/>
            <a:ext cx="7729728" cy="1188720"/>
          </a:xfrm>
        </p:spPr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４．サンプル出力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DABF50D-7183-7B68-EE82-482D540F1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312" y="2651692"/>
            <a:ext cx="7570948" cy="1015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922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EA9ECB-4493-CF4E-693D-EEC790350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５．応用・展望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1B1FD2A-A8FC-9462-BB31-8DC67122984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31136" y="2342378"/>
            <a:ext cx="7729728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ja-JP" altLang="ja-JP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「systemctl / kubectl / git / firewall-cmd / sed / rsync など幅広く対応可能</a:t>
            </a:r>
            <a:endParaRPr kumimoji="0" lang="en-US" altLang="ja-JP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ja-JP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ja-JP" altLang="ja-JP" b="1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「PythonやCI/CDに展開すればチーム全体の自動化基盤に発展できる」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ja-JP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ja-JP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ja-JP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8D21DC4F-6306-ADB9-562A-603B3CDF0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050" y="3600450"/>
            <a:ext cx="4877480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6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5BE423-7B5B-B7C7-155D-9C247646F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1661" y="1021842"/>
            <a:ext cx="7729728" cy="1188720"/>
          </a:xfrm>
        </p:spPr>
        <p:txBody>
          <a:bodyPr/>
          <a:lstStyle/>
          <a:p>
            <a:r>
              <a:rPr lang="ja-JP" altLang="en-US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６．まとめ</a:t>
            </a:r>
            <a:endParaRPr kumimoji="1" lang="ja-JP" altLang="en-US" b="1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40AB96-75F2-C329-51DF-B52260DE9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 dirty="0"/>
          </a:p>
          <a:p>
            <a:pPr lvl="1"/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単純作業の自動化で時間削減</a:t>
            </a:r>
          </a:p>
          <a:p>
            <a:pPr lvl="1"/>
            <a:r>
              <a:rPr lang="en-US" altLang="ja-JP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Excel</a:t>
            </a:r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から操作できるので誰でも利用可能</a:t>
            </a:r>
          </a:p>
          <a:p>
            <a:pPr lvl="1"/>
            <a:r>
              <a:rPr lang="ja-JP" altLang="en-US" sz="2000" b="1" dirty="0">
                <a:latin typeface="メイリオ" panose="020B0604030504040204" pitchFamily="50" charset="-128"/>
                <a:ea typeface="メイリオ" panose="020B0604030504040204" pitchFamily="50" charset="-128"/>
              </a:rPr>
              <a:t>標準化により品質が安定</a:t>
            </a:r>
          </a:p>
        </p:txBody>
      </p:sp>
    </p:spTree>
    <p:extLst>
      <p:ext uri="{BB962C8B-B14F-4D97-AF65-F5344CB8AC3E}">
        <p14:creationId xmlns:p14="http://schemas.microsoft.com/office/powerpoint/2010/main" val="237960439"/>
      </p:ext>
    </p:extLst>
  </p:cSld>
  <p:clrMapOvr>
    <a:masterClrMapping/>
  </p:clrMapOvr>
</p:sld>
</file>

<file path=ppt/theme/theme1.xml><?xml version="1.0" encoding="utf-8"?>
<a:theme xmlns:a="http://schemas.openxmlformats.org/drawingml/2006/main" name="パーセル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{F09A6198-26DB-45DF-AB46-39CD36D45CF8}TFfb9a325e-b4a8-473d-b025-df086f5ae493ef7cf6d2-c99e2045d0fd</Template>
  <TotalTime>108</TotalTime>
  <Words>378</Words>
  <Application>Microsoft Office PowerPoint</Application>
  <PresentationFormat>ワイド画面</PresentationFormat>
  <Paragraphs>39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メイリオ</vt:lpstr>
      <vt:lpstr>Arial</vt:lpstr>
      <vt:lpstr>Gill Sans MT</vt:lpstr>
      <vt:lpstr>パーセル</vt:lpstr>
      <vt:lpstr>「Excel VBA × シェルスクリプト自動生成ツール</vt:lpstr>
      <vt:lpstr>目次</vt:lpstr>
      <vt:lpstr>１.課題(Before)</vt:lpstr>
      <vt:lpstr>２．解決策(AFTER)</vt:lpstr>
      <vt:lpstr>３．成果</vt:lpstr>
      <vt:lpstr>４．サンプル出力</vt:lpstr>
      <vt:lpstr>５．応用・展望</vt:lpstr>
      <vt:lpstr>６．まとめ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megumi dobashi</dc:creator>
  <cp:lastModifiedBy>megumi dobashi</cp:lastModifiedBy>
  <cp:revision>3</cp:revision>
  <dcterms:created xsi:type="dcterms:W3CDTF">2025-08-27T00:25:11Z</dcterms:created>
  <dcterms:modified xsi:type="dcterms:W3CDTF">2025-08-27T02:42:42Z</dcterms:modified>
</cp:coreProperties>
</file>

<file path=docProps/thumbnail.jpeg>
</file>